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472"/>
            <a:ext cx="9144000" cy="9612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ВПО «РОССИЙСКИЙ ГОСУДАРСТВЕННЫЙ ПЕДАГОГИЧЕСКИЙ УНИВЕРСИТЕТ 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А. И.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ГЕРЦЕНА»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НАРОДОВ СЕВЕРА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004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Месторасположение: г. Санкт-Петербург, пр. Стачек, д. 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институт народов Севера,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№ 52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ДПИ и Худ.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народов Сев.,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030" r="4546" b="6667"/>
          <a:stretch/>
        </p:blipFill>
        <p:spPr bwMode="auto">
          <a:xfrm>
            <a:off x="352273" y="908720"/>
            <a:ext cx="8439454" cy="529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6" y="0"/>
            <a:ext cx="313077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Информация о кабинете ДПИ и Худ. промыслов народов Севера, Сибири и Дальнего Востока</a:t>
            </a:r>
          </a:p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Кабинет декоративно-прикладного искусства и художественных промыслов народов Севера, Сибири и Дальнего Востока занимает важное место в учебно-методической и воспитательной работе института народов Севера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Герценовского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университета.</a:t>
            </a:r>
          </a:p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Открытие в 2002 г. в институте народов Севера РГПУ им. А.И. Герцена кабинета декоративно-прикладного искусства и художественных промыслов народов Севера, Сибири и Дальнего Востока значительно расширило возможности развития важнейшей сферы художественного образования и воспитания северян.</a:t>
            </a:r>
          </a:p>
          <a:p>
            <a:pPr indent="457200"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</a:p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Особые преимущества обучения студентов-северян в кабинете ДПИ института народов Севера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Герценовского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университета связаны и с возможностью овладеть основами профессиональной изобразительной деятельностью и освоить художественные традиции разных арктических народов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Так-же на занятиях, студенты под руководством преподавателей института народов Севера осваивают работу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природными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синтетическими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материалами.</a:t>
            </a:r>
          </a:p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Речь идёт о резьбе по дереву и кости, о вышивке мулине и подшейным оленьим волосом,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работе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кожей, мехом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 также различных техниках росписи по дереву,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44206" y="52830"/>
            <a:ext cx="308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ткани, о плетении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вышивке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бисером, о технике орнаментации различных изделий и о многом другом.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55" y="699161"/>
            <a:ext cx="2344980" cy="284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208" y="4920437"/>
            <a:ext cx="3083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занятиях в кабинете декоративно-прикладного искусства и художественных промыслов народов Севера, Сибири и Дальнего Востока студенты, помимо овладения: традиционными техниками (многие из которых студентам уже хорошо знакомы), под руководством Е.С.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Реснайс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осваивают навыки рисунка, композиции, художественного конструирования, работы с цветом.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3535442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Елена Станиславовна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Реснайс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народный мастер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Чукотки, члена Союза дизайнеров России,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старший преподаватель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этнокультурологии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института народов Севера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1428" y="90852"/>
            <a:ext cx="29158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лекционных занятиях в процессе преподавания основ декоративно-прикладного искусства и художественных промыслов народов Крайнего Севера, ведётся поиск способов сочетания традиционного и современного материала, способов актуализации творческих методик, имеющих достаточно древнее происхождение, возникших в ином, часто утраченном культурном контексте. Такая неискажающая ценностный смысл традиции реконструкция может быть более успешной, если основывается на изучении и обобщении культурного опыта разных коренных народов Севера, Сибири и Дальнего Востока. В такой реконструкции может быть используется метод аналогий, опирающийся на существующие общие архетипы творчества северных народов, особенности межэтнических культурных контактов.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80" y="4450393"/>
            <a:ext cx="2808312" cy="22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265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Руководство кабинета ДПИ и худ.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промылов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народов Севера, Сибири и Дальнего Востока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2" y="762963"/>
            <a:ext cx="24257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41" y="3674122"/>
            <a:ext cx="27343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Макаров Иван Андреевич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Заведующий кабинетом декоративно-прикладного искусства и художественных промыслов народов Севера, Сибири и Дальнего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Востока,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аспирант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курса,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44.06.01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Образование и педагогические науки, направление (профиль): 13.00.02 Теория и методика обучения и воспитания (культурология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этнокультурологии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института народов Севера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3168" y="116632"/>
            <a:ext cx="310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Виды работ: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учебно-методического фонда кабинета по циклу дисциплин ДПИ;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-Привлечение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студентов к занятиям в художественных кружках во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внеучебное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время;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-Подготовка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подбор материалов по ДПИ для презентационной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выстовачной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деятельности кабинета;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-Поддерживать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обновлять экспозицию постоянной выставки творческих работ студентов и преподавателей ИНС, находящуюся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ДПИ и худ. промыслов;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материально-технической базы деятельности кабинета, обеспечению учебного процесса и творческой деятельности студентов расходными материалами и материально-техническими ресурсами;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-Сохранность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материальных ценностей кабинета.</a:t>
            </a:r>
            <a:endParaRPr lang="ru-RU" sz="12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2808312" cy="2777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63" y="332656"/>
            <a:ext cx="3024336" cy="2269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92363" y="265358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студенческого объединения – «Кладовая Севера»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12" y="3494740"/>
            <a:ext cx="3044187" cy="2283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4" y="5877272"/>
            <a:ext cx="3148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различных временных выставках и конкурсах по ДПИ и худ. промыслам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50" y="116632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имеет современное техническое оборудование, которое предназначен для работы с материалом, кожей, мехом, а также обработкой кости.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5" y="1336914"/>
            <a:ext cx="1803381" cy="2703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937" y="404000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Выделка и обработка шкуры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30" y="158854"/>
            <a:ext cx="2088090" cy="3698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2448" y="3983631"/>
            <a:ext cx="22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Вязание традиционных поясов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b="21700"/>
          <a:stretch/>
        </p:blipFill>
        <p:spPr>
          <a:xfrm>
            <a:off x="6660930" y="158854"/>
            <a:ext cx="2232248" cy="2808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12424" b="8532"/>
          <a:stretch/>
        </p:blipFill>
        <p:spPr>
          <a:xfrm>
            <a:off x="242646" y="4365104"/>
            <a:ext cx="2989159" cy="19005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881" y="6419506"/>
            <a:ext cx="251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922" y="305908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по кости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6050" y="4603625"/>
            <a:ext cx="2753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Важнейшим условием освоения художественной специализации служит её включенность в образовательный процесс в целом, её интеграция с комплексом культурологических, этнологических и исторических дисциплин, создающих теоретическую основу такого освоения, реконструирующих этнографический контекст традиционных артефактов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3321911"/>
            <a:ext cx="25929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кабинете действует постоянная выставка студенческих работ разных лет и проводятся мастер-классы по декоративно-прикладному искусству северных этносов для гостей института — студентов других факультетов РГПУ им. А.И. Герцена и вузов России.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16" y="4890142"/>
            <a:ext cx="2483070" cy="1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526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Адмирал</dc:creator>
  <cp:lastModifiedBy>Адмирал</cp:lastModifiedBy>
  <cp:revision>7</cp:revision>
  <dcterms:created xsi:type="dcterms:W3CDTF">2020-03-07T15:14:13Z</dcterms:created>
  <dcterms:modified xsi:type="dcterms:W3CDTF">2021-03-20T14:00:55Z</dcterms:modified>
</cp:coreProperties>
</file>